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258" r:id="rId10"/>
    <p:sldId id="284" r:id="rId11"/>
    <p:sldId id="285" r:id="rId12"/>
    <p:sldId id="286" r:id="rId13"/>
    <p:sldId id="289" r:id="rId14"/>
    <p:sldId id="287" r:id="rId15"/>
    <p:sldId id="290" r:id="rId16"/>
    <p:sldId id="291" r:id="rId17"/>
    <p:sldId id="292" r:id="rId18"/>
    <p:sldId id="260" r:id="rId19"/>
    <p:sldId id="293" r:id="rId20"/>
    <p:sldId id="348" r:id="rId21"/>
    <p:sldId id="353" r:id="rId22"/>
    <p:sldId id="354" r:id="rId23"/>
    <p:sldId id="372" r:id="rId24"/>
    <p:sldId id="318" r:id="rId25"/>
    <p:sldId id="319" r:id="rId26"/>
    <p:sldId id="320" r:id="rId27"/>
    <p:sldId id="321" r:id="rId28"/>
    <p:sldId id="322" r:id="rId29"/>
    <p:sldId id="323" r:id="rId30"/>
    <p:sldId id="326" r:id="rId31"/>
    <p:sldId id="329" r:id="rId32"/>
    <p:sldId id="337" r:id="rId33"/>
    <p:sldId id="338" r:id="rId34"/>
    <p:sldId id="360" r:id="rId35"/>
    <p:sldId id="262" r:id="rId36"/>
    <p:sldId id="341" r:id="rId37"/>
    <p:sldId id="340" r:id="rId38"/>
    <p:sldId id="343" r:id="rId39"/>
    <p:sldId id="342" r:id="rId40"/>
    <p:sldId id="344" r:id="rId41"/>
    <p:sldId id="373" r:id="rId42"/>
    <p:sldId id="267" r:id="rId43"/>
    <p:sldId id="282" r:id="rId44"/>
    <p:sldId id="374" r:id="rId45"/>
    <p:sldId id="283" r:id="rId46"/>
    <p:sldId id="269" r:id="rId47"/>
    <p:sldId id="369" r:id="rId48"/>
    <p:sldId id="270" r:id="rId49"/>
    <p:sldId id="281" r:id="rId50"/>
    <p:sldId id="368" r:id="rId51"/>
    <p:sldId id="375" r:id="rId52"/>
    <p:sldId id="376" r:id="rId53"/>
    <p:sldId id="379" r:id="rId54"/>
    <p:sldId id="377" r:id="rId55"/>
    <p:sldId id="37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ublicdomainpictures.net/pictures/20000/velka/forest-pattern-11296841652v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6. Des modèles prédictifs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 Alphabet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Un Mot c’est quoi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65" y="1814939"/>
            <a:ext cx="6908417" cy="4621493"/>
          </a:xfrm>
          <a:prstGeom prst="rect">
            <a:avLst/>
          </a:prstGeom>
        </p:spPr>
      </p:pic>
      <p:sp>
        <p:nvSpPr>
          <p:cNvPr id="4" name="Označba mesta vsebine 2"/>
          <p:cNvSpPr>
            <a:spLocks noGrp="1"/>
          </p:cNvSpPr>
          <p:nvPr>
            <p:ph idx="1"/>
          </p:nvPr>
        </p:nvSpPr>
        <p:spPr>
          <a:xfrm>
            <a:off x="633189" y="2236872"/>
            <a:ext cx="3425005" cy="4199559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</a:t>
            </a:r>
            <a:r>
              <a:rPr lang="fr-FR" dirty="0" smtClean="0"/>
              <a:t>F;+;-},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</a:t>
            </a:r>
            <a:r>
              <a:rPr lang="fr-FR" dirty="0"/>
              <a:t>F</a:t>
            </a:r>
            <a:r>
              <a:rPr lang="fr-FR" dirty="0" smtClean="0"/>
              <a:t>[+F]F[-F]F</a:t>
            </a:r>
          </a:p>
          <a:p>
            <a:pPr marL="457200" lvl="1" indent="0">
              <a:buNone/>
            </a:pPr>
            <a:r>
              <a:rPr lang="el-GR" dirty="0"/>
              <a:t>φ</a:t>
            </a:r>
            <a:r>
              <a:rPr lang="fr-FR" dirty="0"/>
              <a:t>(F) = F[+</a:t>
            </a:r>
            <a:r>
              <a:rPr lang="fr-FR" dirty="0" smtClean="0"/>
              <a:t>F]F</a:t>
            </a:r>
          </a:p>
          <a:p>
            <a:pPr marL="457200" lvl="1" indent="0">
              <a:buNone/>
            </a:pPr>
            <a:r>
              <a:rPr lang="el-GR" dirty="0"/>
              <a:t>φ</a:t>
            </a:r>
            <a:r>
              <a:rPr lang="fr-FR" dirty="0"/>
              <a:t>(F) </a:t>
            </a:r>
            <a:r>
              <a:rPr lang="fr-FR"/>
              <a:t>= </a:t>
            </a:r>
            <a:r>
              <a:rPr lang="fr-FR" smtClean="0"/>
              <a:t>F</a:t>
            </a:r>
            <a:r>
              <a:rPr lang="fr-FR" dirty="0"/>
              <a:t>[-</a:t>
            </a:r>
            <a:r>
              <a:rPr lang="fr-FR" dirty="0" smtClean="0"/>
              <a:t>F]F</a:t>
            </a:r>
            <a:endParaRPr lang="fr-FR" dirty="0" smtClean="0"/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4"/>
          <a:stretch/>
        </p:blipFill>
        <p:spPr>
          <a:xfrm>
            <a:off x="2592925" y="2503503"/>
            <a:ext cx="3950510" cy="3079873"/>
          </a:xfrm>
        </p:spPr>
      </p:pic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3346882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Langage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concrète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Amélioration graphique</a:t>
            </a:r>
          </a:p>
          <a:p>
            <a:r>
              <a:rPr lang="fr-FR" dirty="0" smtClean="0"/>
              <a:t>Les fossiles et écosystèmes</a:t>
            </a:r>
          </a:p>
          <a:p>
            <a:r>
              <a:rPr lang="fr-FR" dirty="0" smtClean="0"/>
              <a:t>Mutation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57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Eeett… à quoi ça sert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5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l'</a:t>
            </a:r>
            <a:r>
              <a:rPr lang="fr-FR" dirty="0" err="1" smtClean="0"/>
              <a:t>environnemment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Meilleur rendu 3D</a:t>
            </a:r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La Concaténation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Un Morphisme c’est quoi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15618</TotalTime>
  <Words>950</Words>
  <Application>Microsoft Office PowerPoint</Application>
  <PresentationFormat>Grand écran</PresentationFormat>
  <Paragraphs>305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Arial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Un Alphabet c’est quoi ?</vt:lpstr>
      <vt:lpstr>Un Mot c’est quoi ?</vt:lpstr>
      <vt:lpstr>Un Langage c’est quoi ?</vt:lpstr>
      <vt:lpstr>La Concaténation c’est quoi ?</vt:lpstr>
      <vt:lpstr>Un Morphisme c’est quoi ?</vt:lpstr>
      <vt:lpstr>Un exemple de morphisme de Langage</vt:lpstr>
      <vt:lpstr>Présentation formelle</vt:lpstr>
      <vt:lpstr>Un exemple de L-système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Intérprétation via ‘turtle’</vt:lpstr>
      <vt:lpstr>Ici on explique comment une turtle se déplace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Interprétation fractale</vt:lpstr>
      <vt:lpstr>Le rapport avec les arbres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Exemple d’arbre en 2D obtenu</vt:lpstr>
      <vt:lpstr>Extension des L-systèmes</vt:lpstr>
      <vt:lpstr>Un exemple de L-système stochastique</vt:lpstr>
      <vt:lpstr>Des L-systèmes ‘context-sensitive’ ?</vt:lpstr>
      <vt:lpstr>L-systèmes en 3D</vt:lpstr>
      <vt:lpstr>Extension de la turtle</vt:lpstr>
      <vt:lpstr>Utilisation de</vt:lpstr>
      <vt:lpstr>Des essais d’impression 3D</vt:lpstr>
      <vt:lpstr>Application concrète</vt:lpstr>
      <vt:lpstr>Eeett… à quoi ça sert ?</vt:lpstr>
      <vt:lpstr>Modélisation d’espèces disparues grâce à leurs fossile</vt:lpstr>
      <vt:lpstr>Une adaptation à l'environnemment</vt:lpstr>
      <vt:lpstr>Des mutations de L système</vt:lpstr>
      <vt:lpstr>Meilleur rendu 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48</cp:revision>
  <dcterms:created xsi:type="dcterms:W3CDTF">2018-01-14T10:57:57Z</dcterms:created>
  <dcterms:modified xsi:type="dcterms:W3CDTF">2018-01-30T14:23:01Z</dcterms:modified>
</cp:coreProperties>
</file>